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2/2/2023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2/2/2023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2/2/2023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2/2/2023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2/2/2023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2/2/2023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932248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526985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UY" dirty="0" smtClean="0"/>
              <a:t>PRUEBA DIAPO</a:t>
            </a:r>
            <a:endParaRPr lang="es-UY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1007932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</TotalTime>
  <Words>2</Words>
  <Application>Microsoft Office PowerPoint</Application>
  <PresentationFormat>Panorámica</PresentationFormat>
  <Paragraphs>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Tw Cen MT</vt:lpstr>
      <vt:lpstr>Tw Cen MT Condensed</vt:lpstr>
      <vt:lpstr>Wingdings 3</vt:lpstr>
      <vt:lpstr>Integral</vt:lpstr>
      <vt:lpstr>Presentación de PowerPoint</vt:lpstr>
      <vt:lpstr>Presentación de PowerPoint</vt:lpstr>
      <vt:lpstr>PRUEBA DIAPO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Karen Etchepare</dc:creator>
  <cp:lastModifiedBy>Karen Etchepare</cp:lastModifiedBy>
  <cp:revision>1</cp:revision>
  <dcterms:created xsi:type="dcterms:W3CDTF">2023-02-02T17:34:48Z</dcterms:created>
  <dcterms:modified xsi:type="dcterms:W3CDTF">2023-02-02T17:36:37Z</dcterms:modified>
</cp:coreProperties>
</file>